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5"/>
  </p:handoutMasterIdLst>
  <p:sldIdLst>
    <p:sldId id="256" r:id="rId2"/>
    <p:sldId id="258" r:id="rId3"/>
    <p:sldId id="257" r:id="rId4"/>
  </p:sldIdLst>
  <p:sldSz cx="6858000" cy="9525000"/>
  <p:notesSz cx="19702463" cy="29456063"/>
  <p:defaultTextStyle>
    <a:defPPr>
      <a:defRPr lang="zh-TW"/>
    </a:defPPr>
    <a:lvl1pPr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5pPr>
    <a:lvl6pPr marL="2286000" algn="l" defTabSz="914400" rtl="0" eaLnBrk="1" latinLnBrk="0" hangingPunct="1">
      <a:defRPr kumimoji="1" sz="10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6pPr>
    <a:lvl7pPr marL="2743200" algn="l" defTabSz="914400" rtl="0" eaLnBrk="1" latinLnBrk="0" hangingPunct="1">
      <a:defRPr kumimoji="1" sz="10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7pPr>
    <a:lvl8pPr marL="3200400" algn="l" defTabSz="914400" rtl="0" eaLnBrk="1" latinLnBrk="0" hangingPunct="1">
      <a:defRPr kumimoji="1" sz="10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8pPr>
    <a:lvl9pPr marL="3657600" algn="l" defTabSz="914400" rtl="0" eaLnBrk="1" latinLnBrk="0" hangingPunct="1">
      <a:defRPr kumimoji="1" sz="10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00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FF"/>
    <a:srgbClr val="FF5050"/>
    <a:srgbClr val="00FFCC"/>
    <a:srgbClr val="FF3300"/>
    <a:srgbClr val="6600CC"/>
    <a:srgbClr val="006600"/>
    <a:srgbClr val="003399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6303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2364" y="126"/>
      </p:cViewPr>
      <p:guideLst>
        <p:guide orient="horz" pos="3000"/>
        <p:guide pos="216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</p:sldLst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_rels/viewProps.xml.rels><?xml version="1.0" encoding="UTF-8" standalone="yes"?>
<Relationships xmlns="http://schemas.openxmlformats.org/package/2006/relationships"><Relationship Id="rId3" Type="http://schemas.openxmlformats.org/officeDocument/2006/relationships/slide" Target="slides/slide3.xml"/><Relationship Id="rId2" Type="http://schemas.openxmlformats.org/officeDocument/2006/relationships/slide" Target="slides/slide2.xml"/><Relationship Id="rId1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8534400" cy="1468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270699" tIns="135349" rIns="270699" bIns="135349" numCol="1" anchor="t" anchorCtr="0" compatLnSpc="1">
            <a:prstTxWarp prst="textNoShape">
              <a:avLst/>
            </a:prstTxWarp>
          </a:bodyPr>
          <a:lstStyle>
            <a:lvl1pPr defTabSz="2706688" eaLnBrk="1" hangingPunct="1">
              <a:defRPr sz="360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099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11168063" y="0"/>
            <a:ext cx="8534400" cy="1468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270699" tIns="135349" rIns="270699" bIns="135349" numCol="1" anchor="t" anchorCtr="0" compatLnSpc="1">
            <a:prstTxWarp prst="textNoShape">
              <a:avLst/>
            </a:prstTxWarp>
          </a:bodyPr>
          <a:lstStyle>
            <a:lvl1pPr algn="r" defTabSz="2706688" eaLnBrk="1" hangingPunct="1">
              <a:defRPr sz="360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100" name="Rectangle 1028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27987625"/>
            <a:ext cx="8534400" cy="1468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270699" tIns="135349" rIns="270699" bIns="135349" numCol="1" anchor="b" anchorCtr="0" compatLnSpc="1">
            <a:prstTxWarp prst="textNoShape">
              <a:avLst/>
            </a:prstTxWarp>
          </a:bodyPr>
          <a:lstStyle>
            <a:lvl1pPr defTabSz="2706688" eaLnBrk="1" hangingPunct="1">
              <a:defRPr sz="360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101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11168063" y="27987625"/>
            <a:ext cx="8534400" cy="1468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270699" tIns="135349" rIns="270699" bIns="135349" numCol="1" anchor="b" anchorCtr="0" compatLnSpc="1">
            <a:prstTxWarp prst="textNoShape">
              <a:avLst/>
            </a:prstTxWarp>
          </a:bodyPr>
          <a:lstStyle>
            <a:lvl1pPr algn="r" defTabSz="2706688" eaLnBrk="1" hangingPunct="1">
              <a:defRPr sz="3600" smtClean="0">
                <a:ea typeface="新細明體" pitchFamily="18" charset="-120"/>
              </a:defRPr>
            </a:lvl1pPr>
          </a:lstStyle>
          <a:p>
            <a:pPr>
              <a:defRPr/>
            </a:pPr>
            <a:fld id="{AD6D2155-9C86-45F2-B023-4A820FC8697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3689724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514350" y="2959100"/>
            <a:ext cx="5829300" cy="20415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028700" y="5397500"/>
            <a:ext cx="4800600" cy="243363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1E90E2-E37D-452D-AC1D-D4EE9B8B4F8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40591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32DB21-52B9-4FBE-B1B4-8B989C1CDE0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8114440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41338" y="6121400"/>
            <a:ext cx="5829300" cy="189071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41338" y="4037013"/>
            <a:ext cx="5829300" cy="20843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80A786-4A43-49AD-9894-FEF3FE7C20E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817307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514350" y="2752725"/>
            <a:ext cx="2838450" cy="57134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3505200" y="2752725"/>
            <a:ext cx="2838450" cy="57134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CA7831-2737-4690-A8BC-47EBFEC5DA6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5642254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42900" y="381000"/>
            <a:ext cx="6172200" cy="15875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42900" y="2132013"/>
            <a:ext cx="3030538" cy="889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342900" y="3021013"/>
            <a:ext cx="3030538" cy="548798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3484563" y="2132013"/>
            <a:ext cx="3030537" cy="889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3484563" y="3021013"/>
            <a:ext cx="3030537" cy="548798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41B331-08BE-4940-904E-D98BA6066FE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415808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5E6138-2C20-4159-8DE7-29D96640EBB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622982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19E12F-448A-4E2C-92D7-21F378A1E39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213379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42900" y="379413"/>
            <a:ext cx="2255838" cy="16144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681288" y="379413"/>
            <a:ext cx="3833812" cy="81295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342900" y="1993900"/>
            <a:ext cx="2255838" cy="65151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757141-EEE1-4F38-BEF6-55F58BFDB62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7722993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44613" y="6667500"/>
            <a:ext cx="4114800" cy="787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344613" y="850900"/>
            <a:ext cx="4114800" cy="5715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344613" y="7454900"/>
            <a:ext cx="4114800" cy="11176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868114-AA93-4C33-8E68-114605731C0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0497588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37E584-BB1C-45D4-A787-0296DF97844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3954922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4886325" y="847725"/>
            <a:ext cx="1457325" cy="7618413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514350" y="847725"/>
            <a:ext cx="4219575" cy="7618413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32A8BF-0024-463B-A915-F69359B1E2A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9855883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14350" y="847725"/>
            <a:ext cx="5829300" cy="158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14350" y="2752725"/>
            <a:ext cx="5829300" cy="571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14350" y="8677275"/>
            <a:ext cx="1428750" cy="636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43150" y="8677275"/>
            <a:ext cx="2171700" cy="636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914900" y="8677275"/>
            <a:ext cx="1428750" cy="636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>
                <a:ea typeface="新細明體" pitchFamily="18" charset="-120"/>
              </a:defRPr>
            </a:lvl1pPr>
          </a:lstStyle>
          <a:p>
            <a:pPr>
              <a:defRPr/>
            </a:pPr>
            <a:fld id="{EFD0CAB4-E8DF-47AF-AAF4-B274417CF0B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Text Box 193"/>
          <p:cNvSpPr txBox="1">
            <a:spLocks noChangeArrowheads="1"/>
          </p:cNvSpPr>
          <p:nvPr/>
        </p:nvSpPr>
        <p:spPr bwMode="auto">
          <a:xfrm>
            <a:off x="538163" y="948929"/>
            <a:ext cx="5881687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kumimoji="0" lang="en-US" altLang="zh-TW" sz="2800" b="1" dirty="0">
                <a:latin typeface="標楷體" pitchFamily="65" charset="-120"/>
                <a:ea typeface="標楷體" pitchFamily="65" charset="-120"/>
              </a:rPr>
              <a:t>110</a:t>
            </a:r>
            <a:r>
              <a:rPr kumimoji="0" lang="zh-TW" altLang="en-US" sz="2800" b="1" dirty="0">
                <a:latin typeface="標楷體" pitchFamily="65" charset="-120"/>
                <a:ea typeface="標楷體" pitchFamily="65" charset="-120"/>
              </a:rPr>
              <a:t>學年度實務專題競賽</a:t>
            </a:r>
          </a:p>
          <a:p>
            <a:pPr algn="ctr">
              <a:spcBef>
                <a:spcPct val="0"/>
              </a:spcBef>
              <a:buFontTx/>
              <a:buNone/>
            </a:pPr>
            <a:endParaRPr lang="en-US" altLang="zh-TW" sz="2800" dirty="0">
              <a:latin typeface="Arial" charset="0"/>
              <a:ea typeface="標楷體" pitchFamily="65" charset="-120"/>
            </a:endParaRPr>
          </a:p>
        </p:txBody>
      </p:sp>
      <p:sp>
        <p:nvSpPr>
          <p:cNvPr id="2054" name="Text Box 194"/>
          <p:cNvSpPr txBox="1">
            <a:spLocks noChangeArrowheads="1"/>
          </p:cNvSpPr>
          <p:nvPr/>
        </p:nvSpPr>
        <p:spPr bwMode="auto">
          <a:xfrm>
            <a:off x="466725" y="1560513"/>
            <a:ext cx="5870574" cy="971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EFA68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tIns="0" rIns="36000" bIns="0"/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kumimoji="0" lang="zh-TW" altLang="en-US" sz="1600" b="1" dirty="0">
                <a:ea typeface="標楷體" pitchFamily="65" charset="-120"/>
              </a:rPr>
              <a:t>專題題目</a:t>
            </a:r>
            <a:r>
              <a:rPr kumimoji="0" lang="en-US" altLang="zh-TW" sz="1600" b="1" dirty="0">
                <a:ea typeface="標楷體" pitchFamily="65" charset="-120"/>
              </a:rPr>
              <a:t>:</a:t>
            </a:r>
          </a:p>
          <a:p>
            <a:pPr>
              <a:spcBef>
                <a:spcPct val="0"/>
              </a:spcBef>
              <a:buNone/>
            </a:pPr>
            <a:r>
              <a:rPr kumimoji="0" lang="zh-TW" altLang="en-US" sz="1600" b="1" dirty="0">
                <a:latin typeface="標楷體" pitchFamily="65" charset="-120"/>
                <a:ea typeface="標楷體" pitchFamily="65" charset="-120"/>
              </a:rPr>
              <a:t>指導教授：</a:t>
            </a:r>
            <a:br>
              <a:rPr kumimoji="0" lang="en-US" altLang="zh-TW" sz="1600" b="1" dirty="0">
                <a:latin typeface="標楷體" pitchFamily="65" charset="-120"/>
                <a:ea typeface="標楷體" pitchFamily="65" charset="-120"/>
              </a:rPr>
            </a:br>
            <a:r>
              <a:rPr kumimoji="0" lang="zh-TW" altLang="en-US" sz="1600" b="1" dirty="0">
                <a:latin typeface="標楷體" pitchFamily="65" charset="-120"/>
                <a:ea typeface="標楷體" pitchFamily="65" charset="-120"/>
              </a:rPr>
              <a:t>專題學生：</a:t>
            </a:r>
          </a:p>
          <a:p>
            <a:pPr>
              <a:spcBef>
                <a:spcPct val="0"/>
              </a:spcBef>
              <a:buFontTx/>
              <a:buNone/>
            </a:pPr>
            <a:endParaRPr kumimoji="0" lang="zh-TW" altLang="en-US" sz="1600" b="1" dirty="0">
              <a:ea typeface="標楷體" pitchFamily="65" charset="-120"/>
            </a:endParaRPr>
          </a:p>
        </p:txBody>
      </p:sp>
      <p:sp>
        <p:nvSpPr>
          <p:cNvPr id="2055" name="Rectangle 206"/>
          <p:cNvSpPr>
            <a:spLocks noChangeArrowheads="1"/>
          </p:cNvSpPr>
          <p:nvPr/>
        </p:nvSpPr>
        <p:spPr bwMode="auto">
          <a:xfrm>
            <a:off x="493713" y="2205038"/>
            <a:ext cx="5795962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3210" tIns="41605" rIns="83210" bIns="41605"/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GB" sz="160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 </a:t>
            </a:r>
            <a:endParaRPr lang="en-US" altLang="zh-TW" sz="1600">
              <a:solidFill>
                <a:srgbClr val="6600CC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056" name="Rectangle 287"/>
          <p:cNvSpPr>
            <a:spLocks noChangeArrowheads="1"/>
          </p:cNvSpPr>
          <p:nvPr/>
        </p:nvSpPr>
        <p:spPr bwMode="auto">
          <a:xfrm>
            <a:off x="0" y="4351338"/>
            <a:ext cx="241300" cy="18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600"/>
              <a:t>   </a:t>
            </a:r>
            <a:endParaRPr lang="en-US" altLang="zh-TW" sz="2400"/>
          </a:p>
        </p:txBody>
      </p:sp>
      <p:sp>
        <p:nvSpPr>
          <p:cNvPr id="2057" name="Rectangle 298"/>
          <p:cNvSpPr>
            <a:spLocks noChangeArrowheads="1"/>
          </p:cNvSpPr>
          <p:nvPr/>
        </p:nvSpPr>
        <p:spPr bwMode="auto">
          <a:xfrm>
            <a:off x="0" y="4365625"/>
            <a:ext cx="6858000" cy="122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1000"/>
          </a:p>
        </p:txBody>
      </p:sp>
      <p:sp>
        <p:nvSpPr>
          <p:cNvPr id="2058" name="Rectangle 301"/>
          <p:cNvSpPr>
            <a:spLocks noChangeArrowheads="1"/>
          </p:cNvSpPr>
          <p:nvPr/>
        </p:nvSpPr>
        <p:spPr bwMode="auto">
          <a:xfrm>
            <a:off x="0" y="4310063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1000"/>
          </a:p>
        </p:txBody>
      </p:sp>
      <p:sp>
        <p:nvSpPr>
          <p:cNvPr id="2059" name="Text Box 599"/>
          <p:cNvSpPr txBox="1">
            <a:spLocks noChangeArrowheads="1"/>
          </p:cNvSpPr>
          <p:nvPr/>
        </p:nvSpPr>
        <p:spPr bwMode="auto">
          <a:xfrm>
            <a:off x="538163" y="1765301"/>
            <a:ext cx="5426075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endParaRPr lang="en-US" altLang="zh-TW" sz="1400" dirty="0">
              <a:solidFill>
                <a:srgbClr val="6600CC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061" name="Rectangle 160"/>
          <p:cNvSpPr>
            <a:spLocks noChangeArrowheads="1"/>
          </p:cNvSpPr>
          <p:nvPr/>
        </p:nvSpPr>
        <p:spPr bwMode="auto">
          <a:xfrm>
            <a:off x="487363" y="3954463"/>
            <a:ext cx="2879725" cy="252412"/>
          </a:xfrm>
          <a:prstGeom prst="rect">
            <a:avLst/>
          </a:prstGeom>
          <a:solidFill>
            <a:srgbClr val="00B0F0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TW" altLang="en-US" sz="1400" dirty="0">
                <a:solidFill>
                  <a:schemeClr val="bg1"/>
                </a:solidFill>
                <a:ea typeface="標楷體" pitchFamily="65" charset="-120"/>
              </a:rPr>
              <a:t>研究背景與目的</a:t>
            </a:r>
            <a:endParaRPr lang="zh-TW" altLang="en-US" sz="1400" dirty="0">
              <a:solidFill>
                <a:schemeClr val="bg1"/>
              </a:solidFill>
              <a:latin typeface="Arial" charset="0"/>
              <a:ea typeface="標楷體" pitchFamily="65" charset="-120"/>
            </a:endParaRPr>
          </a:p>
        </p:txBody>
      </p:sp>
      <p:sp>
        <p:nvSpPr>
          <p:cNvPr id="2062" name="Rectangle 161"/>
          <p:cNvSpPr>
            <a:spLocks noChangeArrowheads="1"/>
          </p:cNvSpPr>
          <p:nvPr/>
        </p:nvSpPr>
        <p:spPr bwMode="auto">
          <a:xfrm>
            <a:off x="504825" y="4284663"/>
            <a:ext cx="2881313" cy="1871662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algn="just" eaLnBrk="1" hangingPunct="1">
              <a:buFontTx/>
              <a:buNone/>
            </a:pPr>
            <a:r>
              <a:rPr lang="zh-TW" altLang="en-US" sz="1000" dirty="0">
                <a:ea typeface="標楷體" pitchFamily="65" charset="-120"/>
              </a:rPr>
              <a:t>　</a:t>
            </a:r>
            <a:endParaRPr lang="en-US" altLang="zh-TW" sz="1000" dirty="0"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2063" name="Rectangle 162"/>
          <p:cNvSpPr>
            <a:spLocks noChangeArrowheads="1"/>
          </p:cNvSpPr>
          <p:nvPr/>
        </p:nvSpPr>
        <p:spPr bwMode="auto">
          <a:xfrm>
            <a:off x="3509963" y="3944938"/>
            <a:ext cx="2879725" cy="252412"/>
          </a:xfrm>
          <a:prstGeom prst="rect">
            <a:avLst/>
          </a:prstGeom>
          <a:solidFill>
            <a:srgbClr val="00B0F0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TW" altLang="en-US" sz="1400">
                <a:solidFill>
                  <a:schemeClr val="bg1"/>
                </a:solidFill>
                <a:ea typeface="標楷體" pitchFamily="65" charset="-120"/>
              </a:rPr>
              <a:t>研究方法與步驟</a:t>
            </a:r>
          </a:p>
        </p:txBody>
      </p:sp>
      <p:sp>
        <p:nvSpPr>
          <p:cNvPr id="2064" name="Rectangle 166"/>
          <p:cNvSpPr>
            <a:spLocks noChangeArrowheads="1"/>
          </p:cNvSpPr>
          <p:nvPr/>
        </p:nvSpPr>
        <p:spPr bwMode="auto">
          <a:xfrm>
            <a:off x="485775" y="2500313"/>
            <a:ext cx="5905500" cy="252412"/>
          </a:xfrm>
          <a:prstGeom prst="rect">
            <a:avLst/>
          </a:prstGeom>
          <a:solidFill>
            <a:srgbClr val="00B0F0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TW" altLang="en-US" sz="1400" dirty="0">
                <a:solidFill>
                  <a:schemeClr val="bg1"/>
                </a:solidFill>
                <a:latin typeface="Arial" charset="0"/>
                <a:ea typeface="標楷體" pitchFamily="65" charset="-120"/>
              </a:rPr>
              <a:t>摘要</a:t>
            </a:r>
          </a:p>
        </p:txBody>
      </p:sp>
      <p:sp>
        <p:nvSpPr>
          <p:cNvPr id="2065" name="Rectangle 161"/>
          <p:cNvSpPr>
            <a:spLocks noChangeArrowheads="1"/>
          </p:cNvSpPr>
          <p:nvPr/>
        </p:nvSpPr>
        <p:spPr bwMode="auto">
          <a:xfrm>
            <a:off x="482600" y="2801938"/>
            <a:ext cx="5919788" cy="1093787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algn="just" eaLnBrk="1" hangingPunct="1">
              <a:buFontTx/>
              <a:buNone/>
            </a:pPr>
            <a:r>
              <a:rPr lang="zh-TW" altLang="en-US" sz="1000" dirty="0">
                <a:ea typeface="標楷體" pitchFamily="65" charset="-120"/>
                <a:cs typeface="Times New Roman" pitchFamily="18" charset="0"/>
              </a:rPr>
              <a:t>　　</a:t>
            </a:r>
          </a:p>
        </p:txBody>
      </p:sp>
      <p:sp>
        <p:nvSpPr>
          <p:cNvPr id="2066" name="Rectangle 161"/>
          <p:cNvSpPr>
            <a:spLocks noChangeArrowheads="1"/>
          </p:cNvSpPr>
          <p:nvPr/>
        </p:nvSpPr>
        <p:spPr bwMode="auto">
          <a:xfrm>
            <a:off x="3514725" y="4291013"/>
            <a:ext cx="2881313" cy="1865312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marL="228600" indent="-22860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algn="just" eaLnBrk="1" hangingPunct="1">
              <a:buFont typeface="Times New Roman" pitchFamily="18" charset="0"/>
              <a:buAutoNum type="arabicPeriod"/>
            </a:pPr>
            <a:endParaRPr lang="en-US" altLang="zh-TW" sz="1000" dirty="0"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2067" name="Rectangle 166"/>
          <p:cNvSpPr>
            <a:spLocks noChangeArrowheads="1"/>
          </p:cNvSpPr>
          <p:nvPr/>
        </p:nvSpPr>
        <p:spPr bwMode="auto">
          <a:xfrm>
            <a:off x="495300" y="6192838"/>
            <a:ext cx="5905500" cy="252412"/>
          </a:xfrm>
          <a:prstGeom prst="rect">
            <a:avLst/>
          </a:prstGeom>
          <a:solidFill>
            <a:srgbClr val="00B0F0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TW" altLang="en-US" sz="1400">
                <a:solidFill>
                  <a:schemeClr val="bg1"/>
                </a:solidFill>
                <a:latin typeface="Arial" charset="0"/>
                <a:ea typeface="標楷體" pitchFamily="65" charset="-120"/>
              </a:rPr>
              <a:t>結論與建議</a:t>
            </a:r>
          </a:p>
        </p:txBody>
      </p:sp>
      <p:sp>
        <p:nvSpPr>
          <p:cNvPr id="2068" name="Rectangle 174"/>
          <p:cNvSpPr>
            <a:spLocks noChangeArrowheads="1"/>
          </p:cNvSpPr>
          <p:nvPr/>
        </p:nvSpPr>
        <p:spPr bwMode="auto">
          <a:xfrm>
            <a:off x="498475" y="6526213"/>
            <a:ext cx="5905500" cy="2636837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algn="just" eaLnBrk="1" hangingPunct="1">
              <a:buFontTx/>
              <a:buNone/>
            </a:pPr>
            <a:r>
              <a:rPr lang="zh-TW" altLang="en-US" sz="1000" dirty="0">
                <a:ea typeface="標楷體" pitchFamily="65" charset="-120"/>
              </a:rPr>
              <a:t>            　</a:t>
            </a:r>
            <a:endParaRPr lang="en-US" altLang="zh-TW" sz="1000" dirty="0">
              <a:ea typeface="標楷體" pitchFamily="65" charset="-120"/>
            </a:endParaRPr>
          </a:p>
          <a:p>
            <a:pPr algn="just" eaLnBrk="1" hangingPunct="1">
              <a:buFontTx/>
              <a:buNone/>
            </a:pPr>
            <a:endParaRPr lang="en-US" altLang="zh-TW" sz="1000" dirty="0">
              <a:ea typeface="標楷體" pitchFamily="65" charset="-120"/>
            </a:endParaRPr>
          </a:p>
          <a:p>
            <a:pPr algn="just" eaLnBrk="1" hangingPunct="1">
              <a:buFontTx/>
              <a:buNone/>
            </a:pPr>
            <a:endParaRPr lang="en-US" altLang="zh-TW" sz="1000" dirty="0">
              <a:ea typeface="標楷體" pitchFamily="65" charset="-120"/>
            </a:endParaRPr>
          </a:p>
          <a:p>
            <a:pPr>
              <a:buFontTx/>
              <a:buNone/>
            </a:pPr>
            <a:endParaRPr lang="en-US" altLang="zh-TW" sz="1000" dirty="0">
              <a:ea typeface="標楷體" pitchFamily="65" charset="-120"/>
            </a:endParaRPr>
          </a:p>
          <a:p>
            <a:pPr>
              <a:buFontTx/>
              <a:buNone/>
            </a:pPr>
            <a:endParaRPr lang="en-US" altLang="zh-TW" sz="1000" dirty="0">
              <a:ea typeface="標楷體" pitchFamily="65" charset="-120"/>
            </a:endParaRPr>
          </a:p>
          <a:p>
            <a:pPr>
              <a:buFontTx/>
              <a:buNone/>
            </a:pPr>
            <a:r>
              <a:rPr lang="zh-TW" altLang="en-US" sz="1000" dirty="0">
                <a:ea typeface="標楷體" pitchFamily="65" charset="-120"/>
              </a:rPr>
              <a:t>　　　　　　　　　　　　　　　　　　　　　　　　　</a:t>
            </a:r>
            <a:endParaRPr lang="zh-TW" altLang="zh-TW" sz="1000" dirty="0">
              <a:ea typeface="標楷體" pitchFamily="65" charset="-120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251A5BBE-86BD-6D11-8B2F-9EECF3264D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84"/>
            <a:ext cx="6858000" cy="942033"/>
          </a:xfrm>
          <a:prstGeom prst="rect">
            <a:avLst/>
          </a:prstGeom>
        </p:spPr>
      </p:pic>
      <p:pic>
        <p:nvPicPr>
          <p:cNvPr id="6" name="圖片 5">
            <a:extLst>
              <a:ext uri="{FF2B5EF4-FFF2-40B4-BE49-F238E27FC236}">
                <a16:creationId xmlns:a16="http://schemas.microsoft.com/office/drawing/2014/main" id="{56CB45FF-E4F2-5E78-0349-6010772BCD4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138820"/>
            <a:ext cx="6858000" cy="38085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Text Box 193"/>
          <p:cNvSpPr txBox="1">
            <a:spLocks noChangeArrowheads="1"/>
          </p:cNvSpPr>
          <p:nvPr/>
        </p:nvSpPr>
        <p:spPr bwMode="auto">
          <a:xfrm>
            <a:off x="538163" y="948929"/>
            <a:ext cx="5881687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kumimoji="0" lang="en-US" altLang="zh-TW" sz="2800" b="1" dirty="0">
                <a:latin typeface="標楷體" pitchFamily="65" charset="-120"/>
                <a:ea typeface="標楷體" pitchFamily="65" charset="-120"/>
              </a:rPr>
              <a:t>110</a:t>
            </a:r>
            <a:r>
              <a:rPr kumimoji="0" lang="zh-TW" altLang="en-US" sz="2800" b="1" dirty="0">
                <a:latin typeface="標楷體" pitchFamily="65" charset="-120"/>
                <a:ea typeface="標楷體" pitchFamily="65" charset="-120"/>
              </a:rPr>
              <a:t>學年度實務專題競賽</a:t>
            </a:r>
          </a:p>
          <a:p>
            <a:pPr algn="ctr">
              <a:spcBef>
                <a:spcPct val="0"/>
              </a:spcBef>
              <a:buFontTx/>
              <a:buNone/>
            </a:pPr>
            <a:endParaRPr lang="en-US" altLang="zh-TW" sz="2800" dirty="0">
              <a:latin typeface="Arial" charset="0"/>
              <a:ea typeface="標楷體" pitchFamily="65" charset="-120"/>
            </a:endParaRPr>
          </a:p>
        </p:txBody>
      </p:sp>
      <p:sp>
        <p:nvSpPr>
          <p:cNvPr id="2054" name="Text Box 194"/>
          <p:cNvSpPr txBox="1">
            <a:spLocks noChangeArrowheads="1"/>
          </p:cNvSpPr>
          <p:nvPr/>
        </p:nvSpPr>
        <p:spPr bwMode="auto">
          <a:xfrm>
            <a:off x="466725" y="1560513"/>
            <a:ext cx="5870574" cy="971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EFA68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tIns="0" rIns="36000" bIns="0"/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kumimoji="0" lang="zh-TW" altLang="en-US" sz="1600" b="1" dirty="0">
                <a:ea typeface="標楷體" pitchFamily="65" charset="-120"/>
              </a:rPr>
              <a:t>專題題目</a:t>
            </a:r>
            <a:r>
              <a:rPr kumimoji="0" lang="en-US" altLang="zh-TW" sz="1600" b="1" dirty="0">
                <a:ea typeface="標楷體" pitchFamily="65" charset="-120"/>
              </a:rPr>
              <a:t>:</a:t>
            </a:r>
          </a:p>
          <a:p>
            <a:pPr>
              <a:spcBef>
                <a:spcPct val="0"/>
              </a:spcBef>
              <a:buNone/>
            </a:pPr>
            <a:r>
              <a:rPr kumimoji="0" lang="zh-TW" altLang="en-US" sz="1600" b="1" dirty="0">
                <a:latin typeface="標楷體" pitchFamily="65" charset="-120"/>
                <a:ea typeface="標楷體" pitchFamily="65" charset="-120"/>
              </a:rPr>
              <a:t>指導教授：</a:t>
            </a:r>
            <a:br>
              <a:rPr kumimoji="0" lang="en-US" altLang="zh-TW" sz="1600" b="1" dirty="0">
                <a:latin typeface="標楷體" pitchFamily="65" charset="-120"/>
                <a:ea typeface="標楷體" pitchFamily="65" charset="-120"/>
              </a:rPr>
            </a:br>
            <a:r>
              <a:rPr kumimoji="0" lang="zh-TW" altLang="en-US" sz="1600" b="1" dirty="0">
                <a:latin typeface="標楷體" pitchFamily="65" charset="-120"/>
                <a:ea typeface="標楷體" pitchFamily="65" charset="-120"/>
              </a:rPr>
              <a:t>專題學生：</a:t>
            </a:r>
          </a:p>
          <a:p>
            <a:pPr>
              <a:spcBef>
                <a:spcPct val="0"/>
              </a:spcBef>
              <a:buFontTx/>
              <a:buNone/>
            </a:pPr>
            <a:endParaRPr kumimoji="0" lang="zh-TW" altLang="en-US" sz="1600" b="1" dirty="0">
              <a:ea typeface="標楷體" pitchFamily="65" charset="-120"/>
            </a:endParaRPr>
          </a:p>
        </p:txBody>
      </p:sp>
      <p:sp>
        <p:nvSpPr>
          <p:cNvPr id="2055" name="Rectangle 206"/>
          <p:cNvSpPr>
            <a:spLocks noChangeArrowheads="1"/>
          </p:cNvSpPr>
          <p:nvPr/>
        </p:nvSpPr>
        <p:spPr bwMode="auto">
          <a:xfrm>
            <a:off x="493713" y="2205038"/>
            <a:ext cx="5795962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3210" tIns="41605" rIns="83210" bIns="41605"/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GB" sz="160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 </a:t>
            </a:r>
            <a:endParaRPr lang="en-US" altLang="zh-TW" sz="1600">
              <a:solidFill>
                <a:srgbClr val="6600CC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056" name="Rectangle 287"/>
          <p:cNvSpPr>
            <a:spLocks noChangeArrowheads="1"/>
          </p:cNvSpPr>
          <p:nvPr/>
        </p:nvSpPr>
        <p:spPr bwMode="auto">
          <a:xfrm>
            <a:off x="0" y="4351338"/>
            <a:ext cx="241300" cy="18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600"/>
              <a:t>   </a:t>
            </a:r>
            <a:endParaRPr lang="en-US" altLang="zh-TW" sz="2400"/>
          </a:p>
        </p:txBody>
      </p:sp>
      <p:sp>
        <p:nvSpPr>
          <p:cNvPr id="2057" name="Rectangle 298"/>
          <p:cNvSpPr>
            <a:spLocks noChangeArrowheads="1"/>
          </p:cNvSpPr>
          <p:nvPr/>
        </p:nvSpPr>
        <p:spPr bwMode="auto">
          <a:xfrm>
            <a:off x="0" y="4365625"/>
            <a:ext cx="6858000" cy="122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1000"/>
          </a:p>
        </p:txBody>
      </p:sp>
      <p:sp>
        <p:nvSpPr>
          <p:cNvPr id="2058" name="Rectangle 301"/>
          <p:cNvSpPr>
            <a:spLocks noChangeArrowheads="1"/>
          </p:cNvSpPr>
          <p:nvPr/>
        </p:nvSpPr>
        <p:spPr bwMode="auto">
          <a:xfrm>
            <a:off x="0" y="4310063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1000"/>
          </a:p>
        </p:txBody>
      </p:sp>
      <p:sp>
        <p:nvSpPr>
          <p:cNvPr id="2059" name="Text Box 599"/>
          <p:cNvSpPr txBox="1">
            <a:spLocks noChangeArrowheads="1"/>
          </p:cNvSpPr>
          <p:nvPr/>
        </p:nvSpPr>
        <p:spPr bwMode="auto">
          <a:xfrm>
            <a:off x="538163" y="1765301"/>
            <a:ext cx="5426075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endParaRPr lang="en-US" altLang="zh-TW" sz="1400" dirty="0">
              <a:solidFill>
                <a:srgbClr val="6600CC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061" name="Rectangle 160"/>
          <p:cNvSpPr>
            <a:spLocks noChangeArrowheads="1"/>
          </p:cNvSpPr>
          <p:nvPr/>
        </p:nvSpPr>
        <p:spPr bwMode="auto">
          <a:xfrm>
            <a:off x="487363" y="3954463"/>
            <a:ext cx="2879725" cy="252412"/>
          </a:xfrm>
          <a:prstGeom prst="rect">
            <a:avLst/>
          </a:prstGeom>
          <a:solidFill>
            <a:srgbClr val="00B050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TW" altLang="en-US" sz="1400" dirty="0">
                <a:solidFill>
                  <a:schemeClr val="bg1"/>
                </a:solidFill>
                <a:ea typeface="標楷體" pitchFamily="65" charset="-120"/>
              </a:rPr>
              <a:t>研究背景與目的</a:t>
            </a:r>
            <a:endParaRPr lang="zh-TW" altLang="en-US" sz="1400" dirty="0">
              <a:solidFill>
                <a:schemeClr val="bg1"/>
              </a:solidFill>
              <a:latin typeface="Arial" charset="0"/>
              <a:ea typeface="標楷體" pitchFamily="65" charset="-120"/>
            </a:endParaRPr>
          </a:p>
        </p:txBody>
      </p:sp>
      <p:sp>
        <p:nvSpPr>
          <p:cNvPr id="2062" name="Rectangle 161"/>
          <p:cNvSpPr>
            <a:spLocks noChangeArrowheads="1"/>
          </p:cNvSpPr>
          <p:nvPr/>
        </p:nvSpPr>
        <p:spPr bwMode="auto">
          <a:xfrm>
            <a:off x="504825" y="4284663"/>
            <a:ext cx="2881313" cy="1871662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algn="just" eaLnBrk="1" hangingPunct="1">
              <a:buFontTx/>
              <a:buNone/>
            </a:pPr>
            <a:r>
              <a:rPr lang="zh-TW" altLang="en-US" sz="1000" dirty="0">
                <a:ea typeface="標楷體" pitchFamily="65" charset="-120"/>
              </a:rPr>
              <a:t>　</a:t>
            </a:r>
            <a:endParaRPr lang="en-US" altLang="zh-TW" sz="1000" dirty="0"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2063" name="Rectangle 162"/>
          <p:cNvSpPr>
            <a:spLocks noChangeArrowheads="1"/>
          </p:cNvSpPr>
          <p:nvPr/>
        </p:nvSpPr>
        <p:spPr bwMode="auto">
          <a:xfrm>
            <a:off x="3509963" y="3944938"/>
            <a:ext cx="2879725" cy="252412"/>
          </a:xfrm>
          <a:prstGeom prst="rect">
            <a:avLst/>
          </a:prstGeom>
          <a:solidFill>
            <a:srgbClr val="00B050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TW" altLang="en-US" sz="1400">
                <a:solidFill>
                  <a:schemeClr val="bg1"/>
                </a:solidFill>
                <a:ea typeface="標楷體" pitchFamily="65" charset="-120"/>
              </a:rPr>
              <a:t>研究方法與步驟</a:t>
            </a:r>
          </a:p>
        </p:txBody>
      </p:sp>
      <p:sp>
        <p:nvSpPr>
          <p:cNvPr id="2064" name="Rectangle 166"/>
          <p:cNvSpPr>
            <a:spLocks noChangeArrowheads="1"/>
          </p:cNvSpPr>
          <p:nvPr/>
        </p:nvSpPr>
        <p:spPr bwMode="auto">
          <a:xfrm>
            <a:off x="485775" y="2500313"/>
            <a:ext cx="5905500" cy="252412"/>
          </a:xfrm>
          <a:prstGeom prst="rect">
            <a:avLst/>
          </a:prstGeom>
          <a:solidFill>
            <a:srgbClr val="00B050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TW" altLang="en-US" sz="1400" dirty="0">
                <a:solidFill>
                  <a:schemeClr val="bg1"/>
                </a:solidFill>
                <a:latin typeface="Arial" charset="0"/>
                <a:ea typeface="標楷體" pitchFamily="65" charset="-120"/>
              </a:rPr>
              <a:t>摘要</a:t>
            </a:r>
          </a:p>
        </p:txBody>
      </p:sp>
      <p:sp>
        <p:nvSpPr>
          <p:cNvPr id="2065" name="Rectangle 161"/>
          <p:cNvSpPr>
            <a:spLocks noChangeArrowheads="1"/>
          </p:cNvSpPr>
          <p:nvPr/>
        </p:nvSpPr>
        <p:spPr bwMode="auto">
          <a:xfrm>
            <a:off x="482600" y="2801938"/>
            <a:ext cx="5919788" cy="1093787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algn="just" eaLnBrk="1" hangingPunct="1">
              <a:buFontTx/>
              <a:buNone/>
            </a:pPr>
            <a:r>
              <a:rPr lang="zh-TW" altLang="en-US" sz="1000" dirty="0">
                <a:ea typeface="標楷體" pitchFamily="65" charset="-120"/>
                <a:cs typeface="Times New Roman" pitchFamily="18" charset="0"/>
              </a:rPr>
              <a:t>　　</a:t>
            </a:r>
          </a:p>
        </p:txBody>
      </p:sp>
      <p:sp>
        <p:nvSpPr>
          <p:cNvPr id="2066" name="Rectangle 161"/>
          <p:cNvSpPr>
            <a:spLocks noChangeArrowheads="1"/>
          </p:cNvSpPr>
          <p:nvPr/>
        </p:nvSpPr>
        <p:spPr bwMode="auto">
          <a:xfrm>
            <a:off x="3514725" y="4291013"/>
            <a:ext cx="2881313" cy="1865312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marL="228600" indent="-22860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algn="just" eaLnBrk="1" hangingPunct="1">
              <a:buFont typeface="Times New Roman" pitchFamily="18" charset="0"/>
              <a:buAutoNum type="arabicPeriod"/>
            </a:pPr>
            <a:endParaRPr lang="en-US" altLang="zh-TW" sz="1000" dirty="0"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2067" name="Rectangle 166"/>
          <p:cNvSpPr>
            <a:spLocks noChangeArrowheads="1"/>
          </p:cNvSpPr>
          <p:nvPr/>
        </p:nvSpPr>
        <p:spPr bwMode="auto">
          <a:xfrm>
            <a:off x="495300" y="6192838"/>
            <a:ext cx="5905500" cy="252412"/>
          </a:xfrm>
          <a:prstGeom prst="rect">
            <a:avLst/>
          </a:prstGeom>
          <a:solidFill>
            <a:srgbClr val="00B050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TW" altLang="en-US" sz="1400">
                <a:solidFill>
                  <a:schemeClr val="bg1"/>
                </a:solidFill>
                <a:latin typeface="Arial" charset="0"/>
                <a:ea typeface="標楷體" pitchFamily="65" charset="-120"/>
              </a:rPr>
              <a:t>結論與建議</a:t>
            </a:r>
          </a:p>
        </p:txBody>
      </p:sp>
      <p:sp>
        <p:nvSpPr>
          <p:cNvPr id="2068" name="Rectangle 174"/>
          <p:cNvSpPr>
            <a:spLocks noChangeArrowheads="1"/>
          </p:cNvSpPr>
          <p:nvPr/>
        </p:nvSpPr>
        <p:spPr bwMode="auto">
          <a:xfrm>
            <a:off x="498475" y="6526213"/>
            <a:ext cx="5905500" cy="2636837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algn="just" eaLnBrk="1" hangingPunct="1">
              <a:buFontTx/>
              <a:buNone/>
            </a:pPr>
            <a:r>
              <a:rPr lang="zh-TW" altLang="en-US" sz="1000" dirty="0">
                <a:ea typeface="標楷體" pitchFamily="65" charset="-120"/>
              </a:rPr>
              <a:t>            　</a:t>
            </a:r>
            <a:endParaRPr lang="en-US" altLang="zh-TW" sz="1000" dirty="0">
              <a:ea typeface="標楷體" pitchFamily="65" charset="-120"/>
            </a:endParaRPr>
          </a:p>
          <a:p>
            <a:pPr algn="just" eaLnBrk="1" hangingPunct="1">
              <a:buFontTx/>
              <a:buNone/>
            </a:pPr>
            <a:endParaRPr lang="en-US" altLang="zh-TW" sz="1000" dirty="0">
              <a:ea typeface="標楷體" pitchFamily="65" charset="-120"/>
            </a:endParaRPr>
          </a:p>
          <a:p>
            <a:pPr algn="just" eaLnBrk="1" hangingPunct="1">
              <a:buFontTx/>
              <a:buNone/>
            </a:pPr>
            <a:endParaRPr lang="en-US" altLang="zh-TW" sz="1000" dirty="0">
              <a:ea typeface="標楷體" pitchFamily="65" charset="-120"/>
            </a:endParaRPr>
          </a:p>
          <a:p>
            <a:pPr>
              <a:buFontTx/>
              <a:buNone/>
            </a:pPr>
            <a:endParaRPr lang="en-US" altLang="zh-TW" sz="1000" dirty="0">
              <a:ea typeface="標楷體" pitchFamily="65" charset="-120"/>
            </a:endParaRPr>
          </a:p>
          <a:p>
            <a:pPr>
              <a:buFontTx/>
              <a:buNone/>
            </a:pPr>
            <a:endParaRPr lang="en-US" altLang="zh-TW" sz="1000" dirty="0">
              <a:ea typeface="標楷體" pitchFamily="65" charset="-120"/>
            </a:endParaRPr>
          </a:p>
          <a:p>
            <a:pPr>
              <a:buFontTx/>
              <a:buNone/>
            </a:pPr>
            <a:r>
              <a:rPr lang="zh-TW" altLang="en-US" sz="1000" dirty="0">
                <a:ea typeface="標楷體" pitchFamily="65" charset="-120"/>
              </a:rPr>
              <a:t>　　　　　　　　　　　　　　　　　　　　　　　　　</a:t>
            </a:r>
            <a:endParaRPr lang="zh-TW" altLang="zh-TW" sz="1000" dirty="0">
              <a:ea typeface="標楷體" pitchFamily="65" charset="-120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52FB8F72-3184-E14A-ABC3-CF945DDCE89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96" y="9138820"/>
            <a:ext cx="6858000" cy="380851"/>
          </a:xfrm>
          <a:prstGeom prst="rect">
            <a:avLst/>
          </a:prstGeom>
        </p:spPr>
      </p:pic>
      <p:pic>
        <p:nvPicPr>
          <p:cNvPr id="6" name="圖片 5" descr="一張含有 文字 的圖片&#10;&#10;自動產生的描述">
            <a:extLst>
              <a:ext uri="{FF2B5EF4-FFF2-40B4-BE49-F238E27FC236}">
                <a16:creationId xmlns:a16="http://schemas.microsoft.com/office/drawing/2014/main" id="{665F4847-5669-0F52-B013-062A938009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" y="-26764"/>
            <a:ext cx="6858000" cy="942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4813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Text Box 193"/>
          <p:cNvSpPr txBox="1">
            <a:spLocks noChangeArrowheads="1"/>
          </p:cNvSpPr>
          <p:nvPr/>
        </p:nvSpPr>
        <p:spPr bwMode="auto">
          <a:xfrm>
            <a:off x="538163" y="948929"/>
            <a:ext cx="5881687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kumimoji="0" lang="en-US" altLang="zh-TW" sz="2800" b="1" dirty="0">
                <a:latin typeface="標楷體" pitchFamily="65" charset="-120"/>
                <a:ea typeface="標楷體" pitchFamily="65" charset="-120"/>
              </a:rPr>
              <a:t>110</a:t>
            </a:r>
            <a:r>
              <a:rPr kumimoji="0" lang="zh-TW" altLang="en-US" sz="2800" b="1" dirty="0">
                <a:latin typeface="標楷體" pitchFamily="65" charset="-120"/>
                <a:ea typeface="標楷體" pitchFamily="65" charset="-120"/>
              </a:rPr>
              <a:t>學年度實務專題競賽</a:t>
            </a:r>
          </a:p>
          <a:p>
            <a:pPr algn="ctr">
              <a:spcBef>
                <a:spcPct val="0"/>
              </a:spcBef>
              <a:buFontTx/>
              <a:buNone/>
            </a:pPr>
            <a:endParaRPr lang="en-US" altLang="zh-TW" sz="2800" dirty="0">
              <a:latin typeface="Arial" charset="0"/>
              <a:ea typeface="標楷體" pitchFamily="65" charset="-120"/>
            </a:endParaRPr>
          </a:p>
        </p:txBody>
      </p:sp>
      <p:sp>
        <p:nvSpPr>
          <p:cNvPr id="2054" name="Text Box 194"/>
          <p:cNvSpPr txBox="1">
            <a:spLocks noChangeArrowheads="1"/>
          </p:cNvSpPr>
          <p:nvPr/>
        </p:nvSpPr>
        <p:spPr bwMode="auto">
          <a:xfrm>
            <a:off x="466725" y="1560513"/>
            <a:ext cx="5870574" cy="971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EFA68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tIns="0" rIns="36000" bIns="0"/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kumimoji="0" lang="zh-TW" altLang="en-US" sz="1600" b="1" dirty="0">
                <a:ea typeface="標楷體" pitchFamily="65" charset="-120"/>
              </a:rPr>
              <a:t>專題題目</a:t>
            </a:r>
            <a:r>
              <a:rPr kumimoji="0" lang="en-US" altLang="zh-TW" sz="1600" b="1" dirty="0">
                <a:ea typeface="標楷體" pitchFamily="65" charset="-120"/>
              </a:rPr>
              <a:t>:</a:t>
            </a:r>
          </a:p>
          <a:p>
            <a:pPr>
              <a:spcBef>
                <a:spcPct val="0"/>
              </a:spcBef>
              <a:buNone/>
            </a:pPr>
            <a:r>
              <a:rPr kumimoji="0" lang="zh-TW" altLang="en-US" sz="1600" b="1" dirty="0">
                <a:latin typeface="標楷體" pitchFamily="65" charset="-120"/>
                <a:ea typeface="標楷體" pitchFamily="65" charset="-120"/>
              </a:rPr>
              <a:t>指導教授：</a:t>
            </a:r>
            <a:br>
              <a:rPr kumimoji="0" lang="en-US" altLang="zh-TW" sz="1600" b="1" dirty="0">
                <a:latin typeface="標楷體" pitchFamily="65" charset="-120"/>
                <a:ea typeface="標楷體" pitchFamily="65" charset="-120"/>
              </a:rPr>
            </a:br>
            <a:r>
              <a:rPr kumimoji="0" lang="zh-TW" altLang="en-US" sz="1600" b="1" dirty="0">
                <a:latin typeface="標楷體" pitchFamily="65" charset="-120"/>
                <a:ea typeface="標楷體" pitchFamily="65" charset="-120"/>
              </a:rPr>
              <a:t>專題學生：</a:t>
            </a:r>
          </a:p>
          <a:p>
            <a:pPr>
              <a:spcBef>
                <a:spcPct val="0"/>
              </a:spcBef>
              <a:buFontTx/>
              <a:buNone/>
            </a:pPr>
            <a:endParaRPr kumimoji="0" lang="zh-TW" altLang="en-US" sz="1600" b="1" dirty="0">
              <a:ea typeface="標楷體" pitchFamily="65" charset="-120"/>
            </a:endParaRPr>
          </a:p>
        </p:txBody>
      </p:sp>
      <p:sp>
        <p:nvSpPr>
          <p:cNvPr id="2055" name="Rectangle 206"/>
          <p:cNvSpPr>
            <a:spLocks noChangeArrowheads="1"/>
          </p:cNvSpPr>
          <p:nvPr/>
        </p:nvSpPr>
        <p:spPr bwMode="auto">
          <a:xfrm>
            <a:off x="493713" y="2205038"/>
            <a:ext cx="5795962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3210" tIns="41605" rIns="83210" bIns="41605"/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GB" sz="160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 </a:t>
            </a:r>
            <a:endParaRPr lang="en-US" altLang="zh-TW" sz="1600">
              <a:solidFill>
                <a:srgbClr val="6600CC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056" name="Rectangle 287"/>
          <p:cNvSpPr>
            <a:spLocks noChangeArrowheads="1"/>
          </p:cNvSpPr>
          <p:nvPr/>
        </p:nvSpPr>
        <p:spPr bwMode="auto">
          <a:xfrm>
            <a:off x="0" y="4351338"/>
            <a:ext cx="241300" cy="18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600"/>
              <a:t>   </a:t>
            </a:r>
            <a:endParaRPr lang="en-US" altLang="zh-TW" sz="2400"/>
          </a:p>
        </p:txBody>
      </p:sp>
      <p:sp>
        <p:nvSpPr>
          <p:cNvPr id="2057" name="Rectangle 298"/>
          <p:cNvSpPr>
            <a:spLocks noChangeArrowheads="1"/>
          </p:cNvSpPr>
          <p:nvPr/>
        </p:nvSpPr>
        <p:spPr bwMode="auto">
          <a:xfrm>
            <a:off x="0" y="4365625"/>
            <a:ext cx="6858000" cy="122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1000"/>
          </a:p>
        </p:txBody>
      </p:sp>
      <p:sp>
        <p:nvSpPr>
          <p:cNvPr id="2058" name="Rectangle 301"/>
          <p:cNvSpPr>
            <a:spLocks noChangeArrowheads="1"/>
          </p:cNvSpPr>
          <p:nvPr/>
        </p:nvSpPr>
        <p:spPr bwMode="auto">
          <a:xfrm>
            <a:off x="0" y="4310063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1000"/>
          </a:p>
        </p:txBody>
      </p:sp>
      <p:sp>
        <p:nvSpPr>
          <p:cNvPr id="2059" name="Text Box 599"/>
          <p:cNvSpPr txBox="1">
            <a:spLocks noChangeArrowheads="1"/>
          </p:cNvSpPr>
          <p:nvPr/>
        </p:nvSpPr>
        <p:spPr bwMode="auto">
          <a:xfrm>
            <a:off x="538163" y="1765301"/>
            <a:ext cx="5426075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endParaRPr lang="en-US" altLang="zh-TW" sz="1400" dirty="0">
              <a:solidFill>
                <a:srgbClr val="6600CC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061" name="Rectangle 160"/>
          <p:cNvSpPr>
            <a:spLocks noChangeArrowheads="1"/>
          </p:cNvSpPr>
          <p:nvPr/>
        </p:nvSpPr>
        <p:spPr bwMode="auto">
          <a:xfrm>
            <a:off x="487363" y="3954463"/>
            <a:ext cx="2879725" cy="252412"/>
          </a:xfrm>
          <a:prstGeom prst="rect">
            <a:avLst/>
          </a:prstGeom>
          <a:solidFill>
            <a:srgbClr val="00B0F0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TW" altLang="en-US" sz="1400" dirty="0">
                <a:solidFill>
                  <a:schemeClr val="bg1"/>
                </a:solidFill>
                <a:ea typeface="標楷體" pitchFamily="65" charset="-120"/>
              </a:rPr>
              <a:t>研究背景與目的</a:t>
            </a:r>
            <a:endParaRPr lang="zh-TW" altLang="en-US" sz="1400" dirty="0">
              <a:solidFill>
                <a:schemeClr val="bg1"/>
              </a:solidFill>
              <a:latin typeface="Arial" charset="0"/>
              <a:ea typeface="標楷體" pitchFamily="65" charset="-120"/>
            </a:endParaRPr>
          </a:p>
        </p:txBody>
      </p:sp>
      <p:sp>
        <p:nvSpPr>
          <p:cNvPr id="2062" name="Rectangle 161"/>
          <p:cNvSpPr>
            <a:spLocks noChangeArrowheads="1"/>
          </p:cNvSpPr>
          <p:nvPr/>
        </p:nvSpPr>
        <p:spPr bwMode="auto">
          <a:xfrm>
            <a:off x="504825" y="4284663"/>
            <a:ext cx="2881313" cy="1871662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algn="just" eaLnBrk="1" hangingPunct="1">
              <a:buFontTx/>
              <a:buNone/>
            </a:pPr>
            <a:r>
              <a:rPr lang="zh-TW" altLang="en-US" sz="1000" dirty="0">
                <a:ea typeface="標楷體" pitchFamily="65" charset="-120"/>
              </a:rPr>
              <a:t>　</a:t>
            </a:r>
            <a:endParaRPr lang="en-US" altLang="zh-TW" sz="1000" dirty="0"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2063" name="Rectangle 162"/>
          <p:cNvSpPr>
            <a:spLocks noChangeArrowheads="1"/>
          </p:cNvSpPr>
          <p:nvPr/>
        </p:nvSpPr>
        <p:spPr bwMode="auto">
          <a:xfrm>
            <a:off x="3509963" y="3944938"/>
            <a:ext cx="2879725" cy="252412"/>
          </a:xfrm>
          <a:prstGeom prst="rect">
            <a:avLst/>
          </a:prstGeom>
          <a:solidFill>
            <a:srgbClr val="00B0F0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TW" altLang="en-US" sz="1400">
                <a:solidFill>
                  <a:schemeClr val="bg1"/>
                </a:solidFill>
                <a:ea typeface="標楷體" pitchFamily="65" charset="-120"/>
              </a:rPr>
              <a:t>研究方法與步驟</a:t>
            </a:r>
          </a:p>
        </p:txBody>
      </p:sp>
      <p:sp>
        <p:nvSpPr>
          <p:cNvPr id="2064" name="Rectangle 166"/>
          <p:cNvSpPr>
            <a:spLocks noChangeArrowheads="1"/>
          </p:cNvSpPr>
          <p:nvPr/>
        </p:nvSpPr>
        <p:spPr bwMode="auto">
          <a:xfrm>
            <a:off x="485775" y="2500313"/>
            <a:ext cx="5905500" cy="252412"/>
          </a:xfrm>
          <a:prstGeom prst="rect">
            <a:avLst/>
          </a:prstGeom>
          <a:solidFill>
            <a:srgbClr val="00B0F0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TW" altLang="en-US" sz="1400" dirty="0">
                <a:solidFill>
                  <a:schemeClr val="bg1"/>
                </a:solidFill>
                <a:latin typeface="Arial" charset="0"/>
                <a:ea typeface="標楷體" pitchFamily="65" charset="-120"/>
              </a:rPr>
              <a:t>摘要</a:t>
            </a:r>
          </a:p>
        </p:txBody>
      </p:sp>
      <p:sp>
        <p:nvSpPr>
          <p:cNvPr id="2065" name="Rectangle 161"/>
          <p:cNvSpPr>
            <a:spLocks noChangeArrowheads="1"/>
          </p:cNvSpPr>
          <p:nvPr/>
        </p:nvSpPr>
        <p:spPr bwMode="auto">
          <a:xfrm>
            <a:off x="482600" y="2801938"/>
            <a:ext cx="5919788" cy="1093787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algn="just" eaLnBrk="1" hangingPunct="1">
              <a:buFontTx/>
              <a:buNone/>
            </a:pPr>
            <a:r>
              <a:rPr lang="zh-TW" altLang="en-US" sz="1000" dirty="0">
                <a:ea typeface="標楷體" pitchFamily="65" charset="-120"/>
                <a:cs typeface="Times New Roman" pitchFamily="18" charset="0"/>
              </a:rPr>
              <a:t>　　</a:t>
            </a:r>
          </a:p>
        </p:txBody>
      </p:sp>
      <p:sp>
        <p:nvSpPr>
          <p:cNvPr id="2066" name="Rectangle 161"/>
          <p:cNvSpPr>
            <a:spLocks noChangeArrowheads="1"/>
          </p:cNvSpPr>
          <p:nvPr/>
        </p:nvSpPr>
        <p:spPr bwMode="auto">
          <a:xfrm>
            <a:off x="3514725" y="4291013"/>
            <a:ext cx="2881313" cy="1865312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marL="228600" indent="-22860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algn="just" eaLnBrk="1" hangingPunct="1">
              <a:buFont typeface="Times New Roman" pitchFamily="18" charset="0"/>
              <a:buAutoNum type="arabicPeriod"/>
            </a:pPr>
            <a:endParaRPr lang="en-US" altLang="zh-TW" sz="1000" dirty="0"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2067" name="Rectangle 166"/>
          <p:cNvSpPr>
            <a:spLocks noChangeArrowheads="1"/>
          </p:cNvSpPr>
          <p:nvPr/>
        </p:nvSpPr>
        <p:spPr bwMode="auto">
          <a:xfrm>
            <a:off x="495300" y="6192838"/>
            <a:ext cx="5905500" cy="252412"/>
          </a:xfrm>
          <a:prstGeom prst="rect">
            <a:avLst/>
          </a:prstGeom>
          <a:solidFill>
            <a:srgbClr val="00B0F0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TW" altLang="en-US" sz="1400">
                <a:solidFill>
                  <a:schemeClr val="bg1"/>
                </a:solidFill>
                <a:latin typeface="Arial" charset="0"/>
                <a:ea typeface="標楷體" pitchFamily="65" charset="-120"/>
              </a:rPr>
              <a:t>結論與建議</a:t>
            </a:r>
          </a:p>
        </p:txBody>
      </p:sp>
      <p:sp>
        <p:nvSpPr>
          <p:cNvPr id="2068" name="Rectangle 174"/>
          <p:cNvSpPr>
            <a:spLocks noChangeArrowheads="1"/>
          </p:cNvSpPr>
          <p:nvPr/>
        </p:nvSpPr>
        <p:spPr bwMode="auto">
          <a:xfrm>
            <a:off x="498475" y="6526213"/>
            <a:ext cx="5905500" cy="2636837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algn="just" eaLnBrk="1" hangingPunct="1">
              <a:buFontTx/>
              <a:buNone/>
            </a:pPr>
            <a:r>
              <a:rPr lang="zh-TW" altLang="en-US" sz="1000" dirty="0">
                <a:ea typeface="標楷體" pitchFamily="65" charset="-120"/>
              </a:rPr>
              <a:t>            　</a:t>
            </a:r>
            <a:endParaRPr lang="en-US" altLang="zh-TW" sz="1000" dirty="0">
              <a:ea typeface="標楷體" pitchFamily="65" charset="-120"/>
            </a:endParaRPr>
          </a:p>
          <a:p>
            <a:pPr algn="just" eaLnBrk="1" hangingPunct="1">
              <a:buFontTx/>
              <a:buNone/>
            </a:pPr>
            <a:endParaRPr lang="en-US" altLang="zh-TW" sz="1000" dirty="0">
              <a:ea typeface="標楷體" pitchFamily="65" charset="-120"/>
            </a:endParaRPr>
          </a:p>
          <a:p>
            <a:pPr algn="just" eaLnBrk="1" hangingPunct="1">
              <a:buFontTx/>
              <a:buNone/>
            </a:pPr>
            <a:endParaRPr lang="en-US" altLang="zh-TW" sz="1000" dirty="0">
              <a:ea typeface="標楷體" pitchFamily="65" charset="-120"/>
            </a:endParaRPr>
          </a:p>
          <a:p>
            <a:pPr>
              <a:buFontTx/>
              <a:buNone/>
            </a:pPr>
            <a:endParaRPr lang="en-US" altLang="zh-TW" sz="1000" dirty="0">
              <a:ea typeface="標楷體" pitchFamily="65" charset="-120"/>
            </a:endParaRPr>
          </a:p>
          <a:p>
            <a:pPr>
              <a:buFontTx/>
              <a:buNone/>
            </a:pPr>
            <a:endParaRPr lang="en-US" altLang="zh-TW" sz="1000" dirty="0">
              <a:ea typeface="標楷體" pitchFamily="65" charset="-120"/>
            </a:endParaRPr>
          </a:p>
          <a:p>
            <a:pPr>
              <a:buFontTx/>
              <a:buNone/>
            </a:pPr>
            <a:r>
              <a:rPr lang="zh-TW" altLang="en-US" sz="1000" dirty="0">
                <a:ea typeface="標楷體" pitchFamily="65" charset="-120"/>
              </a:rPr>
              <a:t>　　　　　　　　　　　　　　　　　　　　　　　　　</a:t>
            </a:r>
            <a:endParaRPr lang="zh-TW" altLang="zh-TW" sz="1000" dirty="0">
              <a:ea typeface="標楷體" pitchFamily="65" charset="-120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E02A6DC2-8ED8-356B-727F-3117AD88EB0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138820"/>
            <a:ext cx="6858000" cy="380851"/>
          </a:xfrm>
          <a:prstGeom prst="rect">
            <a:avLst/>
          </a:prstGeom>
        </p:spPr>
      </p:pic>
      <p:pic>
        <p:nvPicPr>
          <p:cNvPr id="6" name="圖片 5">
            <a:extLst>
              <a:ext uri="{FF2B5EF4-FFF2-40B4-BE49-F238E27FC236}">
                <a16:creationId xmlns:a16="http://schemas.microsoft.com/office/drawing/2014/main" id="{9D6BB1B7-CF7A-03BC-B6B9-F0CDBD8E08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" y="-12019"/>
            <a:ext cx="6858000" cy="942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401520"/>
      </p:ext>
    </p:extLst>
  </p:cSld>
  <p:clrMapOvr>
    <a:masterClrMapping/>
  </p:clrMapOvr>
</p:sld>
</file>

<file path=ppt/theme/theme1.xml><?xml version="1.0" encoding="utf-8"?>
<a:theme xmlns:a="http://schemas.openxmlformats.org/drawingml/2006/main" name="預設簡報設計">
  <a:themeElements>
    <a:clrScheme name="預設簡報設計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預設簡報設計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856</TotalTime>
  <Words>102</Words>
  <Application>Microsoft Office PowerPoint</Application>
  <PresentationFormat>自訂</PresentationFormat>
  <Paragraphs>51</Paragraphs>
  <Slides>3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</vt:i4>
      </vt:variant>
    </vt:vector>
  </HeadingPairs>
  <TitlesOfParts>
    <vt:vector size="7" baseType="lpstr">
      <vt:lpstr>標楷體</vt:lpstr>
      <vt:lpstr>Arial</vt:lpstr>
      <vt:lpstr>Times New Roman</vt:lpstr>
      <vt:lpstr>預設簡報設計</vt:lpstr>
      <vt:lpstr>PowerPoint 簡報</vt:lpstr>
      <vt:lpstr>PowerPoint 簡報</vt:lpstr>
      <vt:lpstr>PowerPoint 簡報</vt:lpstr>
    </vt:vector>
  </TitlesOfParts>
  <Company>SYNNEX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蔡 承峻</cp:lastModifiedBy>
  <cp:revision>112</cp:revision>
  <dcterms:created xsi:type="dcterms:W3CDTF">2005-05-24T10:39:51Z</dcterms:created>
  <dcterms:modified xsi:type="dcterms:W3CDTF">2022-06-06T03:18:57Z</dcterms:modified>
</cp:coreProperties>
</file>